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9" r:id="rId4"/>
    <p:sldId id="1143" r:id="rId5"/>
    <p:sldId id="1144" r:id="rId6"/>
    <p:sldId id="1145" r:id="rId7"/>
    <p:sldId id="1146" r:id="rId8"/>
    <p:sldId id="114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287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主要介绍了一项新兴的户外运动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——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Gaga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Ball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包括其定义、玩法、安全性和费用等信息。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52" y="881257"/>
            <a:ext cx="10688709" cy="1107583"/>
          </a:xfrm>
          <a:prstGeom prst="rect">
            <a:avLst/>
          </a:prstGeom>
        </p:spPr>
      </p:pic>
      <p:pic>
        <p:nvPicPr>
          <p:cNvPr id="4" name="语篇导航-DA.eps" descr="id:21474869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3698" y="2261889"/>
            <a:ext cx="1508125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916832"/>
            <a:ext cx="6552728" cy="374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869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9293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>
              <a:lnSpc>
                <a:spcPct val="130000"/>
              </a:lnSpc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Are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looking for a new sport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Do you want to try something more exciting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Why not try Gaga Ball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new and it’s different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Gaga Ball is an easy but fun outdoor sport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 6 to 12 players in the Gaga pit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场地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popular in many countries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safe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expensive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play it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Gaga Ball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can you play it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 bwMode="auto">
          <a:xfrm>
            <a:off x="360854" y="3140968"/>
            <a:ext cx="11485848" cy="22508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19142" y="2000563"/>
            <a:ext cx="407484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445224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“Gaga Ball is an easy but fun outdoor sport.”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Gaga 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的定义等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 “Gaga 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是什么？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the players are ready, the referee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裁判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throws the Gaga ball on the ground, so it bounces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 the first two bounces, the players shout “GA”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Then they shout “Go” on the third bounce to start the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Players try to use hands to hit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击打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ball at the legs of other players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the ball hits a player below the knee, the player is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safe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expensive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play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Gaga Ball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can you play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60853" y="2708920"/>
            <a:ext cx="11485849" cy="236936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35256" y="733135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064625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 players are ready, the referee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裁判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throws the Gaga ball on the ground, so it bounces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弹起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此处介绍游戏规则和玩法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你怎么玩它？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is, but they always do it in a safe centre and follow the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fun, but be careful—don’t get hurt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3290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safe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expensive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play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Gaga Ball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can you play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60854" y="1948374"/>
            <a:ext cx="11485848" cy="277677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8495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72514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“Yes, it is, but they always do it in a safe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centre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follow the rules. Have fun, but be careful—don’t get hurt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此处与安全问题有关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它安全吗？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No, it’s really cheap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 you need is just a ball, and it’s a great activity for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So, are you ready for Gaga Ball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Come and have fun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089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safe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expensive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play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Gaga Ball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can you play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60854" y="1916832"/>
            <a:ext cx="11485848" cy="277677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46734" y="84957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467501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“No, it’s really cheap.”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此处回应了费用问题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它贵吗？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3029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 do you often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45" y="2469450"/>
            <a:ext cx="4572343" cy="3999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2922270"/>
            <a:ext cx="3195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 often play basketball.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参考答案：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play basketball.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386</Words>
  <Application>Microsoft Office PowerPoint</Application>
  <PresentationFormat>自定义</PresentationFormat>
  <Paragraphs>40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2025-09-17T16:11:17Z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